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60" r:id="rId4"/>
    <p:sldId id="256" r:id="rId5"/>
    <p:sldId id="262" r:id="rId6"/>
    <p:sldId id="263" r:id="rId7"/>
    <p:sldId id="264" r:id="rId8"/>
    <p:sldId id="257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is Kin Miyatake" initials="LKM" lastIdx="1" clrIdx="0">
    <p:extLst>
      <p:ext uri="{19B8F6BF-5375-455C-9EA6-DF929625EA0E}">
        <p15:presenceInfo xmlns:p15="http://schemas.microsoft.com/office/powerpoint/2012/main" userId="58f761f2015219e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21T09:22:47.369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jpg>
</file>

<file path=ppt/media/image10.jpeg>
</file>

<file path=ppt/media/image11.png>
</file>

<file path=ppt/media/image12.jpeg>
</file>

<file path=ppt/media/image13.jpe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7916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8330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6740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7892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8833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371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6276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4435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5071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643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72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F6A0C-E233-4A49-ACA3-53D0B102A166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35850-A656-47CC-B8FB-7C2C9878519F}" type="slidenum">
              <a:rPr lang="pt-BR" smtClean="0"/>
              <a:t>‹nº›</a:t>
            </a:fld>
            <a:endParaRPr lang="pt-BR"/>
          </a:p>
        </p:txBody>
      </p:sp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48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05"/>
          <a:stretch/>
        </p:blipFill>
        <p:spPr>
          <a:xfrm>
            <a:off x="447040" y="1150729"/>
            <a:ext cx="3526790" cy="4445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tângulo 4"/>
          <p:cNvSpPr/>
          <p:nvPr/>
        </p:nvSpPr>
        <p:spPr>
          <a:xfrm>
            <a:off x="4398289" y="1849735"/>
            <a:ext cx="7357848" cy="304698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9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50000"/>
                  </a:scheme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FARMS </a:t>
            </a:r>
          </a:p>
          <a:p>
            <a:pPr algn="ctr"/>
            <a:r>
              <a:rPr lang="pt-BR" sz="9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50000"/>
                  </a:scheme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IN THE ROCKS</a:t>
            </a:r>
          </a:p>
        </p:txBody>
      </p:sp>
    </p:spTree>
    <p:extLst>
      <p:ext uri="{BB962C8B-B14F-4D97-AF65-F5344CB8AC3E}">
        <p14:creationId xmlns:p14="http://schemas.microsoft.com/office/powerpoint/2010/main" val="507158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45"/>
          <a:stretch/>
        </p:blipFill>
        <p:spPr>
          <a:xfrm>
            <a:off x="0" y="273302"/>
            <a:ext cx="6530646" cy="3750058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25"/>
          <a:stretch/>
        </p:blipFill>
        <p:spPr>
          <a:xfrm>
            <a:off x="5360039" y="3149600"/>
            <a:ext cx="6831961" cy="3708400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05"/>
          <a:stretch/>
        </p:blipFill>
        <p:spPr>
          <a:xfrm>
            <a:off x="11047305" y="-10160"/>
            <a:ext cx="1144695" cy="14427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21105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CC51E31-6716-4D59-B569-E46EDB9B8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1441"/>
            <a:ext cx="12192000" cy="5675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952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87"/>
          <a:stretch/>
        </p:blipFill>
        <p:spPr>
          <a:xfrm>
            <a:off x="494937" y="650811"/>
            <a:ext cx="4737464" cy="301073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45" t="10199" r="16380" b="21585"/>
          <a:stretch/>
        </p:blipFill>
        <p:spPr>
          <a:xfrm>
            <a:off x="4263985" y="3893833"/>
            <a:ext cx="3414532" cy="292045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715" y="766953"/>
            <a:ext cx="4737464" cy="301073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Seta para a Direita 8"/>
          <p:cNvSpPr/>
          <p:nvPr/>
        </p:nvSpPr>
        <p:spPr>
          <a:xfrm rot="2325675">
            <a:off x="2559134" y="3723444"/>
            <a:ext cx="1863524" cy="1365813"/>
          </a:xfrm>
          <a:prstGeom prst="rightArrow">
            <a:avLst/>
          </a:prstGeom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ta para a Direita 9"/>
          <p:cNvSpPr/>
          <p:nvPr/>
        </p:nvSpPr>
        <p:spPr>
          <a:xfrm rot="19668290">
            <a:off x="7521599" y="3761138"/>
            <a:ext cx="1863524" cy="1365813"/>
          </a:xfrm>
          <a:prstGeom prst="rightArrow">
            <a:avLst/>
          </a:prstGeom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eta para a Direita 10"/>
          <p:cNvSpPr/>
          <p:nvPr/>
        </p:nvSpPr>
        <p:spPr>
          <a:xfrm rot="10800000">
            <a:off x="4951191" y="534669"/>
            <a:ext cx="1863524" cy="1365813"/>
          </a:xfrm>
          <a:prstGeom prst="rightArrow">
            <a:avLst/>
          </a:prstGeom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60911" y="4629143"/>
            <a:ext cx="329184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City water waste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8688609" y="4628352"/>
            <a:ext cx="329184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Gas production</a:t>
            </a:r>
            <a:endParaRPr lang="en-US" sz="4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3261360" y="-2488"/>
            <a:ext cx="580136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Energy consumption</a:t>
            </a:r>
            <a:endParaRPr lang="en-US" sz="4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pic>
        <p:nvPicPr>
          <p:cNvPr id="15" name="Imagem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05"/>
          <a:stretch/>
        </p:blipFill>
        <p:spPr>
          <a:xfrm>
            <a:off x="11047305" y="-10160"/>
            <a:ext cx="1144695" cy="14427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09059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0C31709-27F2-4123-A16D-CA1561B97F01}"/>
              </a:ext>
            </a:extLst>
          </p:cNvPr>
          <p:cNvSpPr/>
          <p:nvPr/>
        </p:nvSpPr>
        <p:spPr>
          <a:xfrm>
            <a:off x="1507001" y="-28136"/>
            <a:ext cx="9177997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6" name="Picture 2" descr="File:Oil Reserves Updated.png">
            <a:extLst>
              <a:ext uri="{FF2B5EF4-FFF2-40B4-BE49-F238E27FC236}">
                <a16:creationId xmlns:a16="http://schemas.microsoft.com/office/drawing/2014/main" id="{B0DD3A57-4C94-4D0C-B348-721710C1F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3235" y="0"/>
            <a:ext cx="7620000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www.who.int/entity/heli/risks/water/en/webwshmap.jpg">
            <a:extLst>
              <a:ext uri="{FF2B5EF4-FFF2-40B4-BE49-F238E27FC236}">
                <a16:creationId xmlns:a16="http://schemas.microsoft.com/office/drawing/2014/main" id="{5AA3C431-5875-4B55-A597-51E0FD49E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891" y="3429000"/>
            <a:ext cx="6246709" cy="3543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545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356BA692-E12D-43A7-8F7F-CAB1D0F4ED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91848" y="49696"/>
            <a:ext cx="6808303" cy="6808304"/>
          </a:xfrm>
        </p:spPr>
      </p:pic>
    </p:spTree>
    <p:extLst>
      <p:ext uri="{BB962C8B-B14F-4D97-AF65-F5344CB8AC3E}">
        <p14:creationId xmlns:p14="http://schemas.microsoft.com/office/powerpoint/2010/main" val="98562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arte">
            <a:extLst>
              <a:ext uri="{FF2B5EF4-FFF2-40B4-BE49-F238E27FC236}">
                <a16:creationId xmlns:a16="http://schemas.microsoft.com/office/drawing/2014/main" id="{31542B89-A683-424A-8D64-BEFB1FA20C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3478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05"/>
          <a:stretch/>
        </p:blipFill>
        <p:spPr>
          <a:xfrm>
            <a:off x="11047305" y="-10160"/>
            <a:ext cx="1144695" cy="14427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2" descr="File:Oil Reserves Updated.png">
            <a:extLst>
              <a:ext uri="{FF2B5EF4-FFF2-40B4-BE49-F238E27FC236}">
                <a16:creationId xmlns:a16="http://schemas.microsoft.com/office/drawing/2014/main" id="{B0DD3A57-4C94-4D0C-B348-721710C1F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3235" y="0"/>
            <a:ext cx="7620000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s://eoimages.gsfc.nasa.gov/images/imagerecords/55000/55167/earth_lights.jpg">
            <a:extLst>
              <a:ext uri="{FF2B5EF4-FFF2-40B4-BE49-F238E27FC236}">
                <a16:creationId xmlns:a16="http://schemas.microsoft.com/office/drawing/2014/main" id="{05A471F3-E95C-4A86-81C5-5DD7A8626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8633" y="3667125"/>
            <a:ext cx="5911298" cy="2955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03084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11</Words>
  <Application>Microsoft Office PowerPoint</Application>
  <PresentationFormat>Widescreen</PresentationFormat>
  <Paragraphs>5</Paragraphs>
  <Slides>8</Slides>
  <Notes>0</Notes>
  <HiddenSlides>1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Petrobras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Lucas Valadares Vieira</dc:creator>
  <cp:lastModifiedBy>Luis Kin Miyatake</cp:lastModifiedBy>
  <cp:revision>10</cp:revision>
  <dcterms:created xsi:type="dcterms:W3CDTF">2018-10-21T13:41:18Z</dcterms:created>
  <dcterms:modified xsi:type="dcterms:W3CDTF">2018-10-21T16:48:54Z</dcterms:modified>
</cp:coreProperties>
</file>

<file path=docProps/thumbnail.jpeg>
</file>